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 varScale="1">
        <p:scale>
          <a:sx n="120" d="100"/>
          <a:sy n="120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979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14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43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65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69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57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47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2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79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81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A500-452F-4C42-A371-A198EC67C6B6}" type="datetimeFigureOut">
              <a:rPr lang="es-MX" smtClean="0"/>
              <a:t>18/10/24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559E8-A614-AA4D-AB4A-EB2EEE80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33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3135403-E080-D1DA-F1F3-87BC502FC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6753"/>
            <a:ext cx="7772400" cy="1043210"/>
          </a:xfrm>
        </p:spPr>
        <p:txBody>
          <a:bodyPr/>
          <a:lstStyle/>
          <a:p>
            <a:r>
              <a:rPr lang="es-MX" b="1" dirty="0">
                <a:latin typeface="Arial Black" panose="020B0604020202020204" pitchFamily="34" charset="0"/>
                <a:cs typeface="Arial Black" panose="020B0604020202020204" pitchFamily="34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28B8C2-40CC-79D9-A23D-1B1B90CC1B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DESCRIPCIÓN</a:t>
            </a:r>
          </a:p>
        </p:txBody>
      </p:sp>
    </p:spTree>
    <p:extLst>
      <p:ext uri="{BB962C8B-B14F-4D97-AF65-F5344CB8AC3E}">
        <p14:creationId xmlns:p14="http://schemas.microsoft.com/office/powerpoint/2010/main" val="165629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F72C72AE-4CF6-0CB5-2C58-259D4FB8D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1F7F21F-08E3-53A9-CC67-A09AC9892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362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F72C72AE-4CF6-0CB5-2C58-259D4FB8D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1F7F21F-08E3-53A9-CC67-A09AC9892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03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F72C72AE-4CF6-0CB5-2C58-259D4FB8D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1F7F21F-08E3-53A9-CC67-A09AC9892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96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F72C72AE-4CF6-0CB5-2C58-259D4FB8D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1F7F21F-08E3-53A9-CC67-A09AC9892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34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98046A-BE8D-8E5C-80E2-CACA3341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"/>
            <a:ext cx="9143999" cy="68551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F72C72AE-4CF6-0CB5-2C58-259D4FB8DF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id="{91F7F21F-08E3-53A9-CC67-A09AC9892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050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</Words>
  <Application>Microsoft Macintosh PowerPoint</Application>
  <PresentationFormat>Carta (216 x 279 mm)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Microsoft Office User</dc:creator>
  <cp:lastModifiedBy>Microsoft Office User</cp:lastModifiedBy>
  <cp:revision>1</cp:revision>
  <dcterms:created xsi:type="dcterms:W3CDTF">2024-10-18T20:11:25Z</dcterms:created>
  <dcterms:modified xsi:type="dcterms:W3CDTF">2024-10-18T20:16:45Z</dcterms:modified>
</cp:coreProperties>
</file>